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050BA9-C5DC-4835-8042-8ECD8D274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30C30E3-D737-416D-9B05-81391E8D6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1332FC-1A8F-4B61-B2AD-CA0C95C6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A2E-078F-48BE-873B-E2CC2558E97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B6921E-88BF-4D25-8F61-A9E83C6B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C38451-AED1-47EC-BECF-05EA8DCB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522-3D5D-46DB-8D74-88100106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96FA35-7CDA-4237-B988-EB7E1915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36D94C0-2C1D-49D9-B545-2E12DAF10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6F304F-1731-461F-83A1-9CAC2C2B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A2E-078F-48BE-873B-E2CC2558E97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A55955-BB0D-473F-9914-A03EA946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BC5735-F3C9-4E70-B643-2F1E6D0B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522-3D5D-46DB-8D74-88100106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0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4C2D385-2DBA-4A0C-95BC-7E7F32E1F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9C490FA-57D4-4430-A53E-36A48EAF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06DB5D-969F-4C8B-A3D4-3A770AD2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A2E-078F-48BE-873B-E2CC2558E97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7957CA-7516-4E6D-9885-8B40C6A9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C0E639-F641-49CD-8A19-AED3834D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522-3D5D-46DB-8D74-88100106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6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79767F-551A-406E-AC05-5D5DD808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B2EC7C-7B26-4B99-824A-A800AFBB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FCA032-DC9C-4081-9C57-262972F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A2E-078F-48BE-873B-E2CC2558E97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8B38B4-1F4E-4091-B7EE-ABD0BC27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8BF3E4-0EDC-40F2-AC43-5AABC4BB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522-3D5D-46DB-8D74-88100106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7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4EC914-4C5F-4BB0-9578-C77ABAD6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A50BFAF-E037-497A-AAF3-6FCD6CCEF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DB2912-EF17-400D-81A0-AA939B73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A2E-078F-48BE-873B-E2CC2558E97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DAB8D4-4A93-4272-886C-075E8BEB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7D3C06-5FA8-40F6-8104-4EF54B9AB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522-3D5D-46DB-8D74-88100106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7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347351-02F8-4DF2-A5FA-C4267747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DD88FB-0B61-4D3B-BE2A-08A390ADE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84BE782-2658-49C5-BDCE-AF5B38DC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303E66-E685-4995-B5BA-D04D70AD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A2E-078F-48BE-873B-E2CC2558E97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BE2F3AC-F7B4-49AA-87B5-35C90FD8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71A9CF-7E83-4CC3-8F2C-0171869C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522-3D5D-46DB-8D74-88100106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1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CCACD1-2FD3-448A-838A-11A29420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646CAD-0FF5-4822-B69C-1AE3FBE96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AFBEC9-12C7-4DD3-8D2C-EE943B637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F1C8D2E-813D-437D-8C21-023DC4F26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DC41866-B91E-4541-B667-541E9DB8C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62B97EE-ACFD-40F3-81EA-22124309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A2E-078F-48BE-873B-E2CC2558E97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8E6D2F4-99FB-4F96-B61C-D0193892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0B53DE6-2175-4BAD-AF6A-438B7208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522-3D5D-46DB-8D74-88100106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535F8C-90EE-4318-81AA-C470F020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2C20BC6-E2A4-45ED-9498-3261618D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A2E-078F-48BE-873B-E2CC2558E97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02FCBD5-3246-48F5-B9D6-EFD886E0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537693C-0967-4AFE-86E4-86A4AA5D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522-3D5D-46DB-8D74-88100106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D725702-432F-4CC1-910C-8399C888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A2E-078F-48BE-873B-E2CC2558E97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08C39DC-2703-49BF-AB8E-C40D79DA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CAA6762-E4F3-4829-BAAA-015DDAAD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522-3D5D-46DB-8D74-88100106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639C28-29B7-469C-BE9C-8384D9D4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954FC2-BF45-42A4-A3F8-EFD451356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845032E-4285-4767-9455-F2B539A37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8091B4-B2FB-4D68-998F-4A111967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A2E-078F-48BE-873B-E2CC2558E97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BC4AFA6-9DED-4E7D-95A3-3A55D9D1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E2EF9E-0FBA-41F7-ABAD-BBCD8541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522-3D5D-46DB-8D74-88100106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1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3CB719-9E85-4284-86BB-EB8863D2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CA944CF-FAAB-4193-829F-342BC8BE0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1C7C06B-3D84-4F8F-B081-0590D550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C484DD2-8948-41F7-A769-7BF0FB38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A2E-078F-48BE-873B-E2CC2558E97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54B84D1-4C67-4834-BAAE-6918271E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F5F616B-7CAF-4935-9338-9C826778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0522-3D5D-46DB-8D74-88100106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3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1A649A-79BD-467C-9077-A6B3F9EB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16C2153-4E91-4911-9B6F-61FD348C5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19099D-3A42-44C7-990F-78960F3A2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0A2E-078F-48BE-873B-E2CC2558E97C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3C34F1-B133-416B-906F-928F5ABC7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237D3E-D738-485D-B629-920D15F7B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0522-3D5D-46DB-8D74-88100106A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5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81E828B-1533-410A-BB8E-AB214802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15"/>
            <a:ext cx="12192000" cy="6507569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ECC697D8-CCD6-4BC1-8DF6-1191031B13FB}"/>
              </a:ext>
            </a:extLst>
          </p:cNvPr>
          <p:cNvSpPr/>
          <p:nvPr/>
        </p:nvSpPr>
        <p:spPr>
          <a:xfrm>
            <a:off x="1644650" y="1437685"/>
            <a:ext cx="1587500" cy="9779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Нет, это не здесь!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8810370E-7A50-48C1-A088-CB21528F8F33}"/>
              </a:ext>
            </a:extLst>
          </p:cNvPr>
          <p:cNvSpPr/>
          <p:nvPr/>
        </p:nvSpPr>
        <p:spPr>
          <a:xfrm>
            <a:off x="4292600" y="5397500"/>
            <a:ext cx="1993900" cy="5461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C4E7CF1-9E89-43C0-B50F-091706E4EC65}"/>
              </a:ext>
            </a:extLst>
          </p:cNvPr>
          <p:cNvSpPr/>
          <p:nvPr/>
        </p:nvSpPr>
        <p:spPr>
          <a:xfrm>
            <a:off x="5289550" y="3175000"/>
            <a:ext cx="1498600" cy="12293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Конечно, под ковриком!</a:t>
            </a:r>
          </a:p>
          <a:p>
            <a:pPr algn="ctr"/>
            <a:r>
              <a:rPr lang="ru-RU" dirty="0"/>
              <a:t>Забирайте ключ!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1ADFC3F-A613-4604-957A-9F779BD6E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86" b="93357" l="8030" r="91006">
                        <a14:foregroundMark x1="9422" y1="27786" x2="6453" y2="21652"/>
                        <a14:foregroundMark x1="9124" y1="14613" x2="9315" y2="14214"/>
                        <a14:foregroundMark x1="8134" y1="16683" x2="9018" y2="14835"/>
                        <a14:foregroundMark x1="12700" y1="13097" x2="29229" y2="7643"/>
                        <a14:foregroundMark x1="9315" y1="14214" x2="8719" y2="14410"/>
                        <a14:foregroundMark x1="29229" y1="7643" x2="51606" y2="6643"/>
                        <a14:foregroundMark x1="51606" y1="6643" x2="61135" y2="10143"/>
                        <a14:foregroundMark x1="61135" y1="10143" x2="51071" y2="12429"/>
                        <a14:foregroundMark x1="51071" y1="12429" x2="40043" y2="11643"/>
                        <a14:foregroundMark x1="40043" y1="11643" x2="31185" y2="12938"/>
                        <a14:foregroundMark x1="21329" y1="16288" x2="19379" y2="17071"/>
                        <a14:foregroundMark x1="19379" y1="17071" x2="8351" y2="27214"/>
                        <a14:foregroundMark x1="29229" y1="7071" x2="39722" y2="5929"/>
                        <a14:foregroundMark x1="39722" y1="5929" x2="50214" y2="6357"/>
                        <a14:foregroundMark x1="50214" y1="6357" x2="39936" y2="7571"/>
                        <a14:foregroundMark x1="39936" y1="7571" x2="29336" y2="6286"/>
                        <a14:foregroundMark x1="29336" y1="6286" x2="26981" y2="7571"/>
                        <a14:foregroundMark x1="27195" y1="7929" x2="23126" y2="8857"/>
                        <a14:foregroundMark x1="56638" y1="89786" x2="59208" y2="97214"/>
                        <a14:foregroundMark x1="59208" y1="97214" x2="63863" y2="96819"/>
                        <a14:foregroundMark x1="90520" y1="90901" x2="91113" y2="90571"/>
                        <a14:foregroundMark x1="88085" y1="90125" x2="67345" y2="87071"/>
                        <a14:foregroundMark x1="91113" y1="90571" x2="88317" y2="90159"/>
                        <a14:foregroundMark x1="67345" y1="87071" x2="56424" y2="87643"/>
                        <a14:foregroundMark x1="56424" y1="87643" x2="56638" y2="90000"/>
                        <a14:foregroundMark x1="57816" y1="93857" x2="66949" y2="95179"/>
                        <a14:foregroundMark x1="67291" y1="95132" x2="58244" y2="93357"/>
                        <a14:foregroundMark x1="58244" y1="93357" x2="58030" y2="93357"/>
                        <a14:backgroundMark x1="64133" y1="96500" x2="85546" y2="93571"/>
                        <a14:backgroundMark x1="85546" y1="93571" x2="75375" y2="96714"/>
                        <a14:backgroundMark x1="75375" y1="96714" x2="77730" y2="95714"/>
                        <a14:backgroundMark x1="89936" y1="90714" x2="88330" y2="92786"/>
                        <a14:backgroundMark x1="85011" y1="93357" x2="85760" y2="93714"/>
                        <a14:backgroundMark x1="31692" y1="13357" x2="21306" y2="15714"/>
                        <a14:backgroundMark x1="21306" y1="15714" x2="31906" y2="14286"/>
                        <a14:backgroundMark x1="31906" y1="14286" x2="23662" y2="14643"/>
                        <a14:backgroundMark x1="12848" y1="13143" x2="6424" y2="21643"/>
                        <a14:backgroundMark x1="21734" y1="16286" x2="21092" y2="15929"/>
                        <a14:backgroundMark x1="10600" y1="13857" x2="11456" y2="1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67443">
            <a:off x="218513" y="920750"/>
            <a:ext cx="787962" cy="1181100"/>
          </a:xfrm>
          <a:prstGeom prst="rect">
            <a:avLst/>
          </a:prstGeom>
        </p:spPr>
      </p:pic>
      <p:pic>
        <p:nvPicPr>
          <p:cNvPr id="11" name="Часы">
            <a:extLst>
              <a:ext uri="{FF2B5EF4-FFF2-40B4-BE49-F238E27FC236}">
                <a16:creationId xmlns="" xmlns:a16="http://schemas.microsoft.com/office/drawing/2014/main" id="{B81E828B-1533-410A-BB8E-AB2148025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06" t="10645" r="21313" b="71493"/>
          <a:stretch/>
        </p:blipFill>
        <p:spPr>
          <a:xfrm>
            <a:off x="8632555" y="867904"/>
            <a:ext cx="960895" cy="1162373"/>
          </a:xfrm>
          <a:prstGeom prst="ellipse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1D91B41-86E4-43B0-A119-9A55AA101161}"/>
              </a:ext>
            </a:extLst>
          </p:cNvPr>
          <p:cNvSpPr/>
          <p:nvPr/>
        </p:nvSpPr>
        <p:spPr>
          <a:xfrm>
            <a:off x="2438400" y="419100"/>
            <a:ext cx="6921500" cy="6985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Где спрятан ключ от сейфа?</a:t>
            </a:r>
          </a:p>
        </p:txBody>
      </p:sp>
      <p:sp>
        <p:nvSpPr>
          <p:cNvPr id="10" name="Серая штора">
            <a:extLst>
              <a:ext uri="{FF2B5EF4-FFF2-40B4-BE49-F238E27FC236}">
                <a16:creationId xmlns="" xmlns:a16="http://schemas.microsoft.com/office/drawing/2014/main" id="{29FDF79B-E3CC-4AB3-A20E-77768198225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Нажмите, чтобы начать поиск спрятанного!</a:t>
            </a:r>
          </a:p>
        </p:txBody>
      </p:sp>
    </p:spTree>
    <p:extLst>
      <p:ext uri="{BB962C8B-B14F-4D97-AF65-F5344CB8AC3E}">
        <p14:creationId xmlns:p14="http://schemas.microsoft.com/office/powerpoint/2010/main" val="10561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7" grpId="0" animBg="1"/>
      <p:bldP spid="7" grpId="1" animBg="1"/>
      <p:bldP spid="4" grpId="1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27</Words>
  <Application>Microsoft Office PowerPoint</Application>
  <PresentationFormat>Произвольный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Харунжева</dc:creator>
  <cp:lastModifiedBy>Перевозчиковы</cp:lastModifiedBy>
  <cp:revision>19</cp:revision>
  <dcterms:created xsi:type="dcterms:W3CDTF">2020-10-08T16:43:26Z</dcterms:created>
  <dcterms:modified xsi:type="dcterms:W3CDTF">2021-03-19T08:41:21Z</dcterms:modified>
</cp:coreProperties>
</file>