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305" r:id="rId3"/>
    <p:sldId id="307" r:id="rId4"/>
    <p:sldId id="315" r:id="rId5"/>
    <p:sldId id="308" r:id="rId6"/>
    <p:sldId id="310" r:id="rId7"/>
    <p:sldId id="316" r:id="rId8"/>
    <p:sldId id="313" r:id="rId9"/>
    <p:sldId id="314" r:id="rId10"/>
    <p:sldId id="312" r:id="rId11"/>
    <p:sldId id="317" r:id="rId12"/>
    <p:sldId id="318" r:id="rId13"/>
    <p:sldId id="319" r:id="rId14"/>
    <p:sldId id="30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>
      <p:cViewPr varScale="1">
        <p:scale>
          <a:sx n="116" d="100"/>
          <a:sy n="116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BF70-7BB6-42A7-BCDF-AAC6AACDE00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6E034-2F18-4E03-8C57-8D6136596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6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BF9BE-6C6D-4AFC-8336-EF95DB50C62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FB2F-0574-40FD-AFAA-FE2E903D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5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76256" y="44624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15DB58C-6915-4661-A4A7-B328508A120D}" type="datetime9">
              <a:rPr lang="ru-RU" smtClean="0"/>
              <a:pPr/>
              <a:t>13.12.2018 11:17:17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6BF1-6C3C-4937-A4F1-C976AD63AB74}" type="datetime9">
              <a:rPr lang="ru-RU" smtClean="0"/>
              <a:t>13.12.2018 11:17:17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1" dirty="0" smtClean="0"/>
              <a:t>Информатика. Программное обеспечение ПК</a:t>
            </a:r>
            <a:endParaRPr lang="ru-RU" b="1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 класс</a:t>
            </a:r>
            <a:endParaRPr lang="ru-RU" b="1" dirty="0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6876256" y="4462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DB58C-6915-4661-A4A7-B328508A120D}" type="datetime9">
              <a:rPr lang="ru-RU" smtClean="0"/>
              <a:pPr/>
              <a:t>13.12.2018 11:17:17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490" y="715384"/>
            <a:ext cx="8229600" cy="235357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Меню</a:t>
            </a:r>
            <a:r>
              <a:rPr lang="ru-RU" sz="3200" dirty="0" smtClean="0"/>
              <a:t> – это выводимый на экран список, из которого пользователь может выбирать нужный ему элемент.</a:t>
            </a:r>
            <a:br>
              <a:rPr lang="ru-RU" sz="32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 err="1"/>
              <a:t>Конте́кстное</a:t>
            </a:r>
            <a:r>
              <a:rPr lang="ru-RU" sz="3200" dirty="0"/>
              <a:t> </a:t>
            </a:r>
            <a:r>
              <a:rPr lang="ru-RU" sz="3200" b="1" dirty="0"/>
              <a:t>меню́</a:t>
            </a:r>
            <a:r>
              <a:rPr lang="ru-RU" sz="3200" dirty="0"/>
              <a:t> </a:t>
            </a:r>
            <a:r>
              <a:rPr lang="ru-RU" sz="3200" dirty="0" smtClean="0"/>
              <a:t>—список </a:t>
            </a:r>
            <a:r>
              <a:rPr lang="ru-RU" sz="3200" dirty="0"/>
              <a:t>команд, </a:t>
            </a:r>
            <a:r>
              <a:rPr lang="ru-RU" sz="3200" dirty="0" smtClean="0"/>
              <a:t>которые можно выполнить над </a:t>
            </a:r>
            <a:r>
              <a:rPr lang="ru-RU" sz="3200" dirty="0"/>
              <a:t>выбранным объектом.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88" t="40599" r="49600" b="12396"/>
          <a:stretch/>
        </p:blipFill>
        <p:spPr>
          <a:xfrm>
            <a:off x="179512" y="3386842"/>
            <a:ext cx="3240360" cy="27896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5987" t="39811" r="42454" b="24721"/>
          <a:stretch/>
        </p:blipFill>
        <p:spPr>
          <a:xfrm>
            <a:off x="3203848" y="3877451"/>
            <a:ext cx="3636541" cy="2299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7" t="20120" r="42218" b="7297"/>
          <a:stretch/>
        </p:blipFill>
        <p:spPr>
          <a:xfrm>
            <a:off x="6372200" y="3269495"/>
            <a:ext cx="2520280" cy="3024337"/>
          </a:xfrm>
        </p:spPr>
      </p:pic>
    </p:spTree>
    <p:extLst>
      <p:ext uri="{BB962C8B-B14F-4D97-AF65-F5344CB8AC3E}">
        <p14:creationId xmlns:p14="http://schemas.microsoft.com/office/powerpoint/2010/main" val="17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Исправь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15790"/>
            <a:ext cx="8229600" cy="5065538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Современная компьютерная техника не может работать без программного обеспечения. Операционная система относится </a:t>
            </a:r>
            <a:r>
              <a:rPr lang="ru-RU" dirty="0" smtClean="0"/>
              <a:t>к </a:t>
            </a:r>
            <a:r>
              <a:rPr lang="ru-RU" strike="sngStrike" dirty="0" smtClean="0"/>
              <a:t>прикладному</a:t>
            </a:r>
            <a:r>
              <a:rPr lang="ru-RU" dirty="0" smtClean="0"/>
              <a:t> </a:t>
            </a:r>
            <a:r>
              <a:rPr lang="ru-RU" sz="4100" b="1" dirty="0" smtClean="0">
                <a:solidFill>
                  <a:srgbClr val="FF0000"/>
                </a:solidFill>
              </a:rPr>
              <a:t>системному</a:t>
            </a:r>
            <a:r>
              <a:rPr lang="ru-RU" sz="4100" dirty="0" smtClean="0"/>
              <a:t> </a:t>
            </a:r>
            <a:r>
              <a:rPr lang="ru-RU" dirty="0" smtClean="0"/>
              <a:t>программному </a:t>
            </a:r>
            <a:r>
              <a:rPr lang="ru-RU" dirty="0"/>
              <a:t>обеспечению. У современных операционных </a:t>
            </a:r>
            <a:r>
              <a:rPr lang="ru-RU" dirty="0" smtClean="0"/>
              <a:t>систем </a:t>
            </a:r>
            <a:r>
              <a:rPr lang="ru-RU" strike="sngStrike" dirty="0" smtClean="0"/>
              <a:t>текстовый</a:t>
            </a:r>
            <a:r>
              <a:rPr lang="ru-RU" dirty="0" smtClean="0"/>
              <a:t>  </a:t>
            </a:r>
            <a:r>
              <a:rPr lang="ru-RU" sz="3800" b="1" dirty="0" smtClean="0">
                <a:solidFill>
                  <a:srgbClr val="FF0000"/>
                </a:solidFill>
              </a:rPr>
              <a:t>о</a:t>
            </a:r>
            <a:r>
              <a:rPr lang="ru-RU" sz="4100" b="1" dirty="0" smtClean="0">
                <a:solidFill>
                  <a:srgbClr val="FF0000"/>
                </a:solidFill>
              </a:rPr>
              <a:t>бъектно-ориентированный</a:t>
            </a:r>
            <a:r>
              <a:rPr lang="ru-RU" dirty="0" smtClean="0"/>
              <a:t> интерфейс</a:t>
            </a:r>
            <a:r>
              <a:rPr lang="ru-RU" dirty="0"/>
              <a:t>. Он предполагает оперирование различными объектами. Выделяют такие объекты: программы, документы, </a:t>
            </a:r>
            <a:r>
              <a:rPr lang="ru-RU" sz="4100" b="1" dirty="0" smtClean="0">
                <a:solidFill>
                  <a:srgbClr val="FF0000"/>
                </a:solidFill>
              </a:rPr>
              <a:t>папки</a:t>
            </a:r>
            <a:r>
              <a:rPr lang="ru-RU" dirty="0" smtClean="0"/>
              <a:t>, дисководы </a:t>
            </a:r>
            <a:r>
              <a:rPr lang="ru-RU" dirty="0"/>
              <a:t>и </a:t>
            </a:r>
            <a:r>
              <a:rPr lang="ru-RU" dirty="0" smtClean="0"/>
              <a:t>принтеры </a:t>
            </a:r>
            <a:r>
              <a:rPr lang="ru-RU" sz="4100" b="1" dirty="0" smtClean="0">
                <a:solidFill>
                  <a:srgbClr val="FF0000"/>
                </a:solidFill>
              </a:rPr>
              <a:t>и другие устройства</a:t>
            </a:r>
            <a:r>
              <a:rPr lang="ru-RU" dirty="0" smtClean="0"/>
              <a:t>. </a:t>
            </a:r>
            <a:r>
              <a:rPr lang="ru-RU" dirty="0"/>
              <a:t>Каждый объект характеризуется </a:t>
            </a:r>
            <a:r>
              <a:rPr lang="ru-RU" sz="4100" b="1" dirty="0" smtClean="0">
                <a:solidFill>
                  <a:srgbClr val="FF0000"/>
                </a:solidFill>
              </a:rPr>
              <a:t>именем</a:t>
            </a:r>
            <a:r>
              <a:rPr lang="ru-RU" dirty="0" smtClean="0"/>
              <a:t>, графическим </a:t>
            </a:r>
            <a:r>
              <a:rPr lang="ru-RU" dirty="0"/>
              <a:t>обозначением (значком), свойствами, действиями. Интерфейс, удобный пользователю, называется </a:t>
            </a:r>
            <a:r>
              <a:rPr lang="ru-RU" strike="sngStrike" dirty="0" smtClean="0"/>
              <a:t>дружелюбным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дружественным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Узнать, что такое интерфейс.</a:t>
            </a:r>
          </a:p>
          <a:p>
            <a:r>
              <a:rPr lang="ru-RU" dirty="0" smtClean="0"/>
              <a:t>Познакомиться с видами интерфейса.</a:t>
            </a:r>
          </a:p>
          <a:p>
            <a:r>
              <a:rPr lang="ru-RU" dirty="0" smtClean="0"/>
              <a:t>Выяснить, чем представлен современный интерфейс.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1106" t="18756" r="31143" b="36234"/>
          <a:stretch/>
        </p:blipFill>
        <p:spPr>
          <a:xfrm>
            <a:off x="895709" y="1340768"/>
            <a:ext cx="7373270" cy="47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такое программное обеспечение?</a:t>
            </a:r>
          </a:p>
          <a:p>
            <a:r>
              <a:rPr lang="ru-RU" dirty="0" smtClean="0"/>
              <a:t>Какие виды программного обеспечения вы знаете? Для чего предназначены программы каждой группы?</a:t>
            </a:r>
          </a:p>
          <a:p>
            <a:r>
              <a:rPr lang="ru-RU" dirty="0" smtClean="0"/>
              <a:t>Что такое файл?</a:t>
            </a:r>
          </a:p>
          <a:p>
            <a:r>
              <a:rPr lang="ru-RU" dirty="0" smtClean="0"/>
              <a:t>Что включает полное имя файла?</a:t>
            </a:r>
          </a:p>
          <a:p>
            <a:r>
              <a:rPr lang="ru-RU" dirty="0" smtClean="0"/>
              <a:t>Для чего предназначено расширения файла?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Пользовательский интерфейс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CE85-07DB-48E2-BE63-92B4C27F6CCA}" type="datetime9">
              <a:rPr lang="ru-RU" smtClean="0"/>
              <a:t>13.12.2018 11:17:18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944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Узнать, что такое интерфейс.</a:t>
            </a:r>
          </a:p>
          <a:p>
            <a:r>
              <a:rPr lang="ru-RU" dirty="0" smtClean="0"/>
              <a:t>Познакомиться с видами интерфейса.</a:t>
            </a:r>
          </a:p>
          <a:p>
            <a:r>
              <a:rPr lang="ru-RU" dirty="0" smtClean="0"/>
              <a:t>Выяснить, чем представлен современный интерфейс.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Пользовательский интерфейс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Пользовательский интерфейс – способ взаимодействия программы с пользователем.</a:t>
            </a:r>
          </a:p>
          <a:p>
            <a:r>
              <a:rPr lang="ru-RU" dirty="0" smtClean="0"/>
              <a:t>Дружественный пользовательский </a:t>
            </a:r>
            <a:r>
              <a:rPr lang="ru-RU" dirty="0"/>
              <a:t>интерфейс </a:t>
            </a:r>
            <a:r>
              <a:rPr lang="ru-RU" dirty="0" smtClean="0"/>
              <a:t>– удобный для пользователя </a:t>
            </a:r>
            <a:r>
              <a:rPr lang="ru-RU" dirty="0"/>
              <a:t>способ взаимодействия программы с пользователем.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443" t="31257" r="39463" b="20154"/>
          <a:stretch/>
        </p:blipFill>
        <p:spPr>
          <a:xfrm>
            <a:off x="251520" y="692696"/>
            <a:ext cx="4968552" cy="3432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9580" r="48132" b="5758"/>
          <a:stretch/>
        </p:blipFill>
        <p:spPr>
          <a:xfrm>
            <a:off x="4211960" y="2371332"/>
            <a:ext cx="4750432" cy="38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интерфейса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781" t="8865" r="13250" b="8635"/>
          <a:stretch/>
        </p:blipFill>
        <p:spPr>
          <a:xfrm>
            <a:off x="827584" y="1455079"/>
            <a:ext cx="7776864" cy="49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68"/>
            <a:ext cx="841803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Объекты операционной </a:t>
            </a:r>
            <a:r>
              <a:rPr lang="ru-RU" dirty="0" smtClean="0"/>
              <a:t>системы (ОС)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769" y="1345203"/>
            <a:ext cx="6823511" cy="4353347"/>
          </a:xfrm>
        </p:spPr>
        <p:txBody>
          <a:bodyPr/>
          <a:lstStyle/>
          <a:p>
            <a:r>
              <a:rPr lang="ru-RU" u="sng" dirty="0" smtClean="0"/>
              <a:t>Документы</a:t>
            </a:r>
            <a:r>
              <a:rPr lang="ru-RU" dirty="0" smtClean="0"/>
              <a:t> – хранят данные разных типов.</a:t>
            </a:r>
          </a:p>
          <a:p>
            <a:r>
              <a:rPr lang="ru-RU" u="sng" dirty="0" smtClean="0"/>
              <a:t>Папки</a:t>
            </a:r>
            <a:r>
              <a:rPr lang="ru-RU" dirty="0" smtClean="0"/>
              <a:t> – обеспечивают доступ к каталогам.</a:t>
            </a:r>
          </a:p>
          <a:p>
            <a:r>
              <a:rPr lang="ru-RU" u="sng" dirty="0" smtClean="0"/>
              <a:t>Программы</a:t>
            </a:r>
            <a:r>
              <a:rPr lang="ru-RU" dirty="0" smtClean="0"/>
              <a:t> – используются для обработки документов.</a:t>
            </a:r>
          </a:p>
          <a:p>
            <a:r>
              <a:rPr lang="ru-RU" u="sng" dirty="0" smtClean="0"/>
              <a:t>Устройства</a:t>
            </a:r>
            <a:r>
              <a:rPr lang="ru-RU" dirty="0" smtClean="0"/>
              <a:t> – обеспечивают доступ к внешним устройствам компьютера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5356" t="66499" r="75588" b="12501"/>
          <a:stretch/>
        </p:blipFill>
        <p:spPr>
          <a:xfrm>
            <a:off x="7219047" y="1382975"/>
            <a:ext cx="16561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объектом связаны: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имя</a:t>
            </a:r>
          </a:p>
          <a:p>
            <a:r>
              <a:rPr lang="ru-RU" dirty="0" smtClean="0"/>
              <a:t>графическое обозначение</a:t>
            </a:r>
          </a:p>
          <a:p>
            <a:r>
              <a:rPr lang="ru-RU" dirty="0" smtClean="0"/>
              <a:t>свойства</a:t>
            </a:r>
          </a:p>
          <a:p>
            <a:r>
              <a:rPr lang="ru-RU" dirty="0" smtClean="0"/>
              <a:t>действия (поведение)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187" t="19205" r="88601" b="73453"/>
          <a:stretch/>
        </p:blipFill>
        <p:spPr>
          <a:xfrm>
            <a:off x="7346181" y="1449911"/>
            <a:ext cx="1466746" cy="18858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568" t="46200" r="65351" b="14039"/>
          <a:stretch/>
        </p:blipFill>
        <p:spPr>
          <a:xfrm>
            <a:off x="4774051" y="3717031"/>
            <a:ext cx="2227613" cy="2481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72" y="3717032"/>
            <a:ext cx="1888967" cy="24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245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Повторение</vt:lpstr>
      <vt:lpstr>Пользовательский интерфейс</vt:lpstr>
      <vt:lpstr>Цели урока</vt:lpstr>
      <vt:lpstr>Пользовательский интерфейс</vt:lpstr>
      <vt:lpstr>Презентация PowerPoint</vt:lpstr>
      <vt:lpstr>Виды интерфейса</vt:lpstr>
      <vt:lpstr>Объекты операционной системы (ОС) </vt:lpstr>
      <vt:lpstr>С объектом связаны:</vt:lpstr>
      <vt:lpstr>Меню – это выводимый на экран список, из которого пользователь может выбирать нужный ему элемент.  Конте́кстное меню́ —список команд, которые можно выполнить над выбранным объектом.</vt:lpstr>
      <vt:lpstr>Презентация PowerPoint</vt:lpstr>
      <vt:lpstr>Исправь ошибки</vt:lpstr>
      <vt:lpstr>Цели урока</vt:lpstr>
      <vt:lpstr>Рефлексия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развития современного образования</dc:title>
  <dc:creator>User</dc:creator>
  <cp:lastModifiedBy>Завуч 3</cp:lastModifiedBy>
  <cp:revision>42</cp:revision>
  <cp:lastPrinted>2018-12-13T07:33:01Z</cp:lastPrinted>
  <dcterms:created xsi:type="dcterms:W3CDTF">2018-08-28T22:03:21Z</dcterms:created>
  <dcterms:modified xsi:type="dcterms:W3CDTF">2018-12-13T08:24:01Z</dcterms:modified>
</cp:coreProperties>
</file>