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8" r:id="rId2"/>
    <p:sldId id="256" r:id="rId3"/>
    <p:sldId id="291" r:id="rId4"/>
    <p:sldId id="299" r:id="rId5"/>
    <p:sldId id="300" r:id="rId6"/>
    <p:sldId id="301" r:id="rId7"/>
    <p:sldId id="304" r:id="rId8"/>
    <p:sldId id="302" r:id="rId9"/>
    <p:sldId id="303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BF9BE-6C6D-4AFC-8336-EF95DB50C627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7FB2F-0574-40FD-AFAA-FE2E903DE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350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7FB2F-0574-40FD-AFAA-FE2E903DE68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18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778-26C4-4F22-B230-C7AED7263A8D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94450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39D7-AB6D-4C1F-BA91-94A4E2ECF5DF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26A7-FA1B-4203-ADD2-5863D49EF835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C007-9D6D-4DB1-8C90-EA90A06BE13F}" type="datetime13">
              <a:rPr lang="ru-RU" smtClean="0"/>
              <a:t>11:18:55 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31AB-F95C-4B18-8552-BBC816CA4FB3}" type="datetime13">
              <a:rPr lang="ru-RU" smtClean="0"/>
              <a:t>11:18:55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6533-A159-475D-8F6A-40AEC7E2BB66}" type="datetime13">
              <a:rPr lang="ru-RU" smtClean="0"/>
              <a:t>11:18:55 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7407-6260-436B-8A6F-4B239A2449FF}" type="datetime13">
              <a:rPr lang="ru-RU" smtClean="0"/>
              <a:t>11:18:55 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1FEA-2361-4FBA-930B-633EDD9E92AD}" type="datetime13">
              <a:rPr lang="ru-RU" smtClean="0"/>
              <a:t>11:18:55 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228DA-4093-45FC-B11D-592D1C62E619}" type="datetime13">
              <a:rPr lang="ru-RU" smtClean="0"/>
              <a:t>11:18:55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6686-EF57-407F-9920-E6F030F20999}" type="datetime13">
              <a:rPr lang="ru-RU" smtClean="0"/>
              <a:t>11:18:55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9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095DF-EA25-4B9B-885F-B1ADCFC1CD35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rgbClr val="0070C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b="1" dirty="0" smtClean="0"/>
              <a:t>Информатика. </a:t>
            </a:r>
            <a:r>
              <a:rPr lang="ru-RU" b="1" dirty="0" smtClean="0"/>
              <a:t>Файловая система</a:t>
            </a:r>
            <a:endParaRPr lang="ru-RU" b="1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6309320"/>
            <a:ext cx="9144000" cy="54868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 класс</a:t>
            </a:r>
            <a:endParaRPr lang="ru-RU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11:21:04 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457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i="1" dirty="0" smtClean="0">
                <a:solidFill>
                  <a:srgbClr val="0070C0"/>
                </a:solidFill>
                <a:latin typeface="Arial Black" pitchFamily="34" charset="0"/>
              </a:rPr>
              <a:t>Файлы и файловые структуры</a:t>
            </a:r>
            <a:endParaRPr lang="ru-RU" i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812360" y="72008"/>
            <a:ext cx="1152128" cy="332656"/>
          </a:xfrm>
        </p:spPr>
        <p:txBody>
          <a:bodyPr/>
          <a:lstStyle/>
          <a:p>
            <a:fld id="{FB032E73-FFC9-4C5D-8C76-0E8EE0674B5D}" type="datetime13">
              <a:rPr lang="ru-RU" sz="1600" b="1" smtClean="0">
                <a:solidFill>
                  <a:schemeClr val="bg1"/>
                </a:solidFill>
              </a:rPr>
              <a:t>11:18:55 </a:t>
            </a:fld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779-98BC-452E-A5E1-409D18FE712F}" type="datetime13">
              <a:rPr lang="ru-RU" smtClean="0"/>
              <a:t>11:18:55 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13386" t="1244" r="12618" b="7293"/>
          <a:stretch/>
        </p:blipFill>
        <p:spPr>
          <a:xfrm>
            <a:off x="395536" y="633761"/>
            <a:ext cx="8064896" cy="560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071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11:22:51 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4175" t="11757" r="14034" b="9349"/>
          <a:stretch/>
        </p:blipFill>
        <p:spPr>
          <a:xfrm>
            <a:off x="145333" y="620351"/>
            <a:ext cx="8853333" cy="547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867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11:23:46 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2994" t="543" r="12902" b="8597"/>
          <a:stretch/>
        </p:blipFill>
        <p:spPr>
          <a:xfrm>
            <a:off x="362405" y="583444"/>
            <a:ext cx="8352928" cy="576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1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11:24:50 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2287" t="28855" r="32276" b="29854"/>
          <a:stretch/>
        </p:blipFill>
        <p:spPr>
          <a:xfrm>
            <a:off x="729916" y="1424540"/>
            <a:ext cx="7704856" cy="490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399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12:34:30 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2681" t="43282" r="32389" b="16199"/>
          <a:stretch/>
        </p:blipFill>
        <p:spPr>
          <a:xfrm>
            <a:off x="683568" y="1453959"/>
            <a:ext cx="7560840" cy="478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3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3605"/>
            <a:ext cx="8229600" cy="1143000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12:23:58 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2681" t="19769" r="31882" b="22161"/>
          <a:stretch/>
        </p:blipFill>
        <p:spPr>
          <a:xfrm>
            <a:off x="1876872" y="1136584"/>
            <a:ext cx="539025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97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Я узнал (Я не понял)</a:t>
            </a:r>
          </a:p>
          <a:p>
            <a:r>
              <a:rPr lang="ru-RU" dirty="0" smtClean="0"/>
              <a:t>Я научился (Я не смог научиться)</a:t>
            </a:r>
          </a:p>
          <a:p>
            <a:r>
              <a:rPr lang="ru-RU" dirty="0" smtClean="0"/>
              <a:t>Я хочу еще научиться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ABC9-A175-41E5-AB36-C947391606BC}" type="datetime13">
              <a:rPr lang="ru-RU" smtClean="0"/>
              <a:t>12:27:13 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519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40</Words>
  <Application>Microsoft Office PowerPoint</Application>
  <PresentationFormat>Экран (4:3)</PresentationFormat>
  <Paragraphs>18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Тема Office</vt:lpstr>
      <vt:lpstr>Презентация PowerPoint</vt:lpstr>
      <vt:lpstr>Файлы и файловые структуры</vt:lpstr>
      <vt:lpstr>Презентация PowerPoint</vt:lpstr>
      <vt:lpstr>Презентация PowerPoint</vt:lpstr>
      <vt:lpstr>Презентация PowerPoint</vt:lpstr>
      <vt:lpstr>Практическая работа</vt:lpstr>
      <vt:lpstr>Практическая работа</vt:lpstr>
      <vt:lpstr>Домашнее задание</vt:lpstr>
      <vt:lpstr>Рефлексия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современного образования</dc:title>
  <dc:creator>User</dc:creator>
  <cp:lastModifiedBy>Завуч 3</cp:lastModifiedBy>
  <cp:revision>26</cp:revision>
  <dcterms:created xsi:type="dcterms:W3CDTF">2018-08-28T22:03:21Z</dcterms:created>
  <dcterms:modified xsi:type="dcterms:W3CDTF">2018-12-07T11:51:25Z</dcterms:modified>
</cp:coreProperties>
</file>